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9" r:id="rId3"/>
    <p:sldId id="260" r:id="rId4"/>
    <p:sldId id="256" r:id="rId5"/>
    <p:sldId id="258" r:id="rId6"/>
    <p:sldId id="257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82021-346C-4912-9F56-065B13A65264}" v="9" dt="2021-06-08T22:29:06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78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Lyden" userId="701bad10-5bfc-4370-91ac-51246bcc0f29" providerId="ADAL" clId="{83282021-346C-4912-9F56-065B13A65264}"/>
    <pc:docChg chg="custSel addSld modSld sldOrd">
      <pc:chgData name="Patrick Lyden" userId="701bad10-5bfc-4370-91ac-51246bcc0f29" providerId="ADAL" clId="{83282021-346C-4912-9F56-065B13A65264}" dt="2021-06-08T22:34:59.544" v="495" actId="20577"/>
      <pc:docMkLst>
        <pc:docMk/>
      </pc:docMkLst>
      <pc:sldChg chg="addSp delSp modSp mod ord">
        <pc:chgData name="Patrick Lyden" userId="701bad10-5bfc-4370-91ac-51246bcc0f29" providerId="ADAL" clId="{83282021-346C-4912-9F56-065B13A65264}" dt="2021-06-08T22:34:11.713" v="485" actId="20577"/>
        <pc:sldMkLst>
          <pc:docMk/>
          <pc:sldMk cId="4245214803" sldId="256"/>
        </pc:sldMkLst>
        <pc:spChg chg="del">
          <ac:chgData name="Patrick Lyden" userId="701bad10-5bfc-4370-91ac-51246bcc0f29" providerId="ADAL" clId="{83282021-346C-4912-9F56-065B13A65264}" dt="2021-06-08T22:25:20.816" v="6"/>
          <ac:spMkLst>
            <pc:docMk/>
            <pc:sldMk cId="4245214803" sldId="256"/>
            <ac:spMk id="2" creationId="{1B4E49F8-D772-473A-A32C-C9E3F8C1C500}"/>
          </ac:spMkLst>
        </pc:spChg>
        <pc:spChg chg="del">
          <ac:chgData name="Patrick Lyden" userId="701bad10-5bfc-4370-91ac-51246bcc0f29" providerId="ADAL" clId="{83282021-346C-4912-9F56-065B13A65264}" dt="2021-06-08T22:25:20.816" v="6"/>
          <ac:spMkLst>
            <pc:docMk/>
            <pc:sldMk cId="4245214803" sldId="256"/>
            <ac:spMk id="3" creationId="{040AB59C-0F6D-46E4-AD3D-9723006C000C}"/>
          </ac:spMkLst>
        </pc:spChg>
        <pc:spChg chg="add mod">
          <ac:chgData name="Patrick Lyden" userId="701bad10-5bfc-4370-91ac-51246bcc0f29" providerId="ADAL" clId="{83282021-346C-4912-9F56-065B13A65264}" dt="2021-06-08T22:34:11.713" v="485" actId="20577"/>
          <ac:spMkLst>
            <pc:docMk/>
            <pc:sldMk cId="4245214803" sldId="256"/>
            <ac:spMk id="6" creationId="{772D0AD1-18CF-4C38-BF1A-16FCA75459D7}"/>
          </ac:spMkLst>
        </pc:spChg>
        <pc:picChg chg="add mod">
          <ac:chgData name="Patrick Lyden" userId="701bad10-5bfc-4370-91ac-51246bcc0f29" providerId="ADAL" clId="{83282021-346C-4912-9F56-065B13A65264}" dt="2021-06-08T22:25:09.972" v="5" actId="1076"/>
          <ac:picMkLst>
            <pc:docMk/>
            <pc:sldMk cId="4245214803" sldId="256"/>
            <ac:picMk id="5" creationId="{4404B90F-8191-4BDB-A104-86B777F6DE69}"/>
          </ac:picMkLst>
        </pc:picChg>
      </pc:sldChg>
      <pc:sldChg chg="addSp delSp modSp new mod">
        <pc:chgData name="Patrick Lyden" userId="701bad10-5bfc-4370-91ac-51246bcc0f29" providerId="ADAL" clId="{83282021-346C-4912-9F56-065B13A65264}" dt="2021-06-08T22:34:43.195" v="494" actId="20577"/>
        <pc:sldMkLst>
          <pc:docMk/>
          <pc:sldMk cId="3547330824" sldId="257"/>
        </pc:sldMkLst>
        <pc:spChg chg="del">
          <ac:chgData name="Patrick Lyden" userId="701bad10-5bfc-4370-91ac-51246bcc0f29" providerId="ADAL" clId="{83282021-346C-4912-9F56-065B13A65264}" dt="2021-06-08T22:25:53.641" v="49"/>
          <ac:spMkLst>
            <pc:docMk/>
            <pc:sldMk cId="3547330824" sldId="257"/>
            <ac:spMk id="2" creationId="{7A8EB8FC-D860-4EA7-BDA5-A582145D5E00}"/>
          </ac:spMkLst>
        </pc:spChg>
        <pc:spChg chg="del">
          <ac:chgData name="Patrick Lyden" userId="701bad10-5bfc-4370-91ac-51246bcc0f29" providerId="ADAL" clId="{83282021-346C-4912-9F56-065B13A65264}" dt="2021-06-08T22:25:53.641" v="49"/>
          <ac:spMkLst>
            <pc:docMk/>
            <pc:sldMk cId="3547330824" sldId="257"/>
            <ac:spMk id="3" creationId="{91DD173E-7C48-4C55-88B7-6233E7A0840E}"/>
          </ac:spMkLst>
        </pc:spChg>
        <pc:spChg chg="add mod">
          <ac:chgData name="Patrick Lyden" userId="701bad10-5bfc-4370-91ac-51246bcc0f29" providerId="ADAL" clId="{83282021-346C-4912-9F56-065B13A65264}" dt="2021-06-08T22:34:43.195" v="494" actId="20577"/>
          <ac:spMkLst>
            <pc:docMk/>
            <pc:sldMk cId="3547330824" sldId="257"/>
            <ac:spMk id="4" creationId="{E7DE04E8-718E-4A42-9F4A-F80C21BDEA5C}"/>
          </ac:spMkLst>
        </pc:spChg>
        <pc:picChg chg="add mod">
          <ac:chgData name="Patrick Lyden" userId="701bad10-5bfc-4370-91ac-51246bcc0f29" providerId="ADAL" clId="{83282021-346C-4912-9F56-065B13A65264}" dt="2021-06-08T22:26:08.581" v="55" actId="1076"/>
          <ac:picMkLst>
            <pc:docMk/>
            <pc:sldMk cId="3547330824" sldId="257"/>
            <ac:picMk id="6" creationId="{CD4DF54B-5845-42C1-9DDA-DDEF6F081E30}"/>
          </ac:picMkLst>
        </pc:picChg>
      </pc:sldChg>
      <pc:sldChg chg="addSp modSp new mod ord">
        <pc:chgData name="Patrick Lyden" userId="701bad10-5bfc-4370-91ac-51246bcc0f29" providerId="ADAL" clId="{83282021-346C-4912-9F56-065B13A65264}" dt="2021-06-08T22:31:48.766" v="418"/>
        <pc:sldMkLst>
          <pc:docMk/>
          <pc:sldMk cId="2804764308" sldId="258"/>
        </pc:sldMkLst>
        <pc:spChg chg="mod">
          <ac:chgData name="Patrick Lyden" userId="701bad10-5bfc-4370-91ac-51246bcc0f29" providerId="ADAL" clId="{83282021-346C-4912-9F56-065B13A65264}" dt="2021-06-08T22:26:54.507" v="101" actId="1076"/>
          <ac:spMkLst>
            <pc:docMk/>
            <pc:sldMk cId="2804764308" sldId="258"/>
            <ac:spMk id="2" creationId="{C220FFC6-C276-4061-BF1B-3E3A6EAD718A}"/>
          </ac:spMkLst>
        </pc:spChg>
        <pc:picChg chg="add mod">
          <ac:chgData name="Patrick Lyden" userId="701bad10-5bfc-4370-91ac-51246bcc0f29" providerId="ADAL" clId="{83282021-346C-4912-9F56-065B13A65264}" dt="2021-06-08T22:26:56.243" v="102" actId="1076"/>
          <ac:picMkLst>
            <pc:docMk/>
            <pc:sldMk cId="2804764308" sldId="258"/>
            <ac:picMk id="4" creationId="{A81D04EA-AB51-4466-AF45-899C4B0E370A}"/>
          </ac:picMkLst>
        </pc:picChg>
      </pc:sldChg>
      <pc:sldChg chg="addSp modSp new mod ord">
        <pc:chgData name="Patrick Lyden" userId="701bad10-5bfc-4370-91ac-51246bcc0f29" providerId="ADAL" clId="{83282021-346C-4912-9F56-065B13A65264}" dt="2021-06-08T22:31:41.140" v="412"/>
        <pc:sldMkLst>
          <pc:docMk/>
          <pc:sldMk cId="2097503613" sldId="259"/>
        </pc:sldMkLst>
        <pc:spChg chg="mod">
          <ac:chgData name="Patrick Lyden" userId="701bad10-5bfc-4370-91ac-51246bcc0f29" providerId="ADAL" clId="{83282021-346C-4912-9F56-065B13A65264}" dt="2021-06-08T22:27:57.059" v="120" actId="1076"/>
          <ac:spMkLst>
            <pc:docMk/>
            <pc:sldMk cId="2097503613" sldId="259"/>
            <ac:spMk id="2" creationId="{3CD6949D-D20C-4763-8E66-B90D6B3B0AF0}"/>
          </ac:spMkLst>
        </pc:spChg>
        <pc:picChg chg="add mod">
          <ac:chgData name="Patrick Lyden" userId="701bad10-5bfc-4370-91ac-51246bcc0f29" providerId="ADAL" clId="{83282021-346C-4912-9F56-065B13A65264}" dt="2021-06-08T22:27:47.107" v="108" actId="14100"/>
          <ac:picMkLst>
            <pc:docMk/>
            <pc:sldMk cId="2097503613" sldId="259"/>
            <ac:picMk id="4" creationId="{1D4AA320-FE87-48A7-A14E-FF143AF1A0A0}"/>
          </ac:picMkLst>
        </pc:picChg>
      </pc:sldChg>
      <pc:sldChg chg="addSp modSp new mod ord">
        <pc:chgData name="Patrick Lyden" userId="701bad10-5bfc-4370-91ac-51246bcc0f29" providerId="ADAL" clId="{83282021-346C-4912-9F56-065B13A65264}" dt="2021-06-08T22:33:17.107" v="462" actId="20577"/>
        <pc:sldMkLst>
          <pc:docMk/>
          <pc:sldMk cId="3089340781" sldId="260"/>
        </pc:sldMkLst>
        <pc:spChg chg="mod">
          <ac:chgData name="Patrick Lyden" userId="701bad10-5bfc-4370-91ac-51246bcc0f29" providerId="ADAL" clId="{83282021-346C-4912-9F56-065B13A65264}" dt="2021-06-08T22:33:17.107" v="462" actId="20577"/>
          <ac:spMkLst>
            <pc:docMk/>
            <pc:sldMk cId="3089340781" sldId="260"/>
            <ac:spMk id="2" creationId="{CD8248CB-B1DB-40B4-BD2C-E55CF1D382F4}"/>
          </ac:spMkLst>
        </pc:spChg>
        <pc:picChg chg="add mod">
          <ac:chgData name="Patrick Lyden" userId="701bad10-5bfc-4370-91ac-51246bcc0f29" providerId="ADAL" clId="{83282021-346C-4912-9F56-065B13A65264}" dt="2021-06-08T22:32:42.209" v="419" actId="1076"/>
          <ac:picMkLst>
            <pc:docMk/>
            <pc:sldMk cId="3089340781" sldId="260"/>
            <ac:picMk id="4" creationId="{6FD18CD1-3BAA-48ED-95B1-B9D665694121}"/>
          </ac:picMkLst>
        </pc:picChg>
      </pc:sldChg>
      <pc:sldChg chg="addSp delSp modSp new mod ord">
        <pc:chgData name="Patrick Lyden" userId="701bad10-5bfc-4370-91ac-51246bcc0f29" providerId="ADAL" clId="{83282021-346C-4912-9F56-065B13A65264}" dt="2021-06-08T22:34:59.544" v="495" actId="20577"/>
        <pc:sldMkLst>
          <pc:docMk/>
          <pc:sldMk cId="2436546474" sldId="261"/>
        </pc:sldMkLst>
        <pc:spChg chg="mod">
          <ac:chgData name="Patrick Lyden" userId="701bad10-5bfc-4370-91ac-51246bcc0f29" providerId="ADAL" clId="{83282021-346C-4912-9F56-065B13A65264}" dt="2021-06-08T22:34:59.544" v="495" actId="20577"/>
          <ac:spMkLst>
            <pc:docMk/>
            <pc:sldMk cId="2436546474" sldId="261"/>
            <ac:spMk id="2" creationId="{F60FE9F9-43CE-4AFB-B651-35E33446ACE3}"/>
          </ac:spMkLst>
        </pc:spChg>
        <pc:picChg chg="add del mod">
          <ac:chgData name="Patrick Lyden" userId="701bad10-5bfc-4370-91ac-51246bcc0f29" providerId="ADAL" clId="{83282021-346C-4912-9F56-065B13A65264}" dt="2021-06-08T22:29:02.379" v="158" actId="478"/>
          <ac:picMkLst>
            <pc:docMk/>
            <pc:sldMk cId="2436546474" sldId="261"/>
            <ac:picMk id="4" creationId="{E2B6CE38-D2AF-4D6C-A7BE-748D1A2E2BBC}"/>
          </ac:picMkLst>
        </pc:picChg>
        <pc:picChg chg="add del mod">
          <ac:chgData name="Patrick Lyden" userId="701bad10-5bfc-4370-91ac-51246bcc0f29" providerId="ADAL" clId="{83282021-346C-4912-9F56-065B13A65264}" dt="2021-06-08T22:29:11.523" v="160" actId="478"/>
          <ac:picMkLst>
            <pc:docMk/>
            <pc:sldMk cId="2436546474" sldId="261"/>
            <ac:picMk id="6" creationId="{9C05939E-655D-4906-BCAE-D172BB4896F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4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1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0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6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2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2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4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7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9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16E51-7607-4945-9021-66E0085CB5FC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18B32-6E5E-4074-8726-76846C777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E9F9-43CE-4AFB-B651-35E33446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2357"/>
            <a:ext cx="7886700" cy="4828380"/>
          </a:xfrm>
        </p:spPr>
        <p:txBody>
          <a:bodyPr>
            <a:normAutofit/>
          </a:bodyPr>
          <a:lstStyle/>
          <a:p>
            <a:r>
              <a:rPr lang="en-US" dirty="0"/>
              <a:t>Preparing for Stage 2 has begun with product acquisition, lyophilization, filling into </a:t>
            </a:r>
            <a:r>
              <a:rPr lang="en-US"/>
              <a:t>identical vials, </a:t>
            </a:r>
            <a:r>
              <a:rPr lang="en-US" dirty="0"/>
              <a:t>labeling, packaging, and shipping. It would take an army of specialists, or 2 highly dedicated </a:t>
            </a:r>
            <a:r>
              <a:rPr lang="en-US" dirty="0" err="1"/>
              <a:t>SPANners</a:t>
            </a:r>
            <a:r>
              <a:rPr lang="en-US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43654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949D-D20C-4763-8E66-B90D6B3B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376"/>
            <a:ext cx="7886700" cy="1325563"/>
          </a:xfrm>
        </p:spPr>
        <p:txBody>
          <a:bodyPr/>
          <a:lstStyle/>
          <a:p>
            <a:r>
              <a:rPr lang="en-US" dirty="0"/>
              <a:t>The experts</a:t>
            </a:r>
          </a:p>
        </p:txBody>
      </p:sp>
      <p:pic>
        <p:nvPicPr>
          <p:cNvPr id="4" name="Picture 3" descr="A picture containing text, indoor, person, preparing&#10;&#10;Description automatically generated">
            <a:extLst>
              <a:ext uri="{FF2B5EF4-FFF2-40B4-BE49-F238E27FC236}">
                <a16:creationId xmlns:a16="http://schemas.microsoft.com/office/drawing/2014/main" id="{1D4AA320-FE87-48A7-A14E-FF143AF1A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3" y="1526976"/>
            <a:ext cx="6879431" cy="51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8CB-B1DB-40B4-BD2C-E55CF1D3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2245"/>
            <a:ext cx="7886700" cy="1325563"/>
          </a:xfrm>
        </p:spPr>
        <p:txBody>
          <a:bodyPr/>
          <a:lstStyle/>
          <a:p>
            <a:r>
              <a:rPr lang="en-US" dirty="0"/>
              <a:t>Calculating dosing </a:t>
            </a:r>
          </a:p>
        </p:txBody>
      </p:sp>
      <p:pic>
        <p:nvPicPr>
          <p:cNvPr id="5" name="Picture 4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FE3DB8B7-CD19-824C-A020-56C0CFB1C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20" y="1363133"/>
            <a:ext cx="4065419" cy="45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4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2D0AD1-18CF-4C38-BF1A-16FCA754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984" y="1505949"/>
            <a:ext cx="3265714" cy="3484062"/>
          </a:xfrm>
        </p:spPr>
        <p:txBody>
          <a:bodyPr>
            <a:normAutofit/>
          </a:bodyPr>
          <a:lstStyle/>
          <a:p>
            <a:r>
              <a:rPr lang="en-US" dirty="0"/>
              <a:t>Bruce, the </a:t>
            </a:r>
            <a:r>
              <a:rPr lang="en-US" dirty="0" err="1"/>
              <a:t>robo</a:t>
            </a:r>
            <a:r>
              <a:rPr lang="en-US" dirty="0"/>
              <a:t>-dryer doing the lyophilization thing</a:t>
            </a: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404B90F-8191-4BDB-A104-86B777F6D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28403" y="1024754"/>
            <a:ext cx="6627223" cy="49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1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FFC6-C276-4061-BF1B-3E3A6EAD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19" y="67468"/>
            <a:ext cx="7886700" cy="1325563"/>
          </a:xfrm>
        </p:spPr>
        <p:txBody>
          <a:bodyPr/>
          <a:lstStyle/>
          <a:p>
            <a:r>
              <a:rPr lang="en-US" dirty="0"/>
              <a:t>Labeling for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D04EA-AB51-4466-AF45-899C4B0E3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57" y="1325563"/>
            <a:ext cx="7286625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E04E8-718E-4A42-9F4A-F80C21BD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057" y="2516777"/>
            <a:ext cx="3386001" cy="1098506"/>
          </a:xfrm>
        </p:spPr>
        <p:txBody>
          <a:bodyPr>
            <a:normAutofit fontScale="90000"/>
          </a:bodyPr>
          <a:lstStyle/>
          <a:p>
            <a:r>
              <a:rPr lang="en-US" dirty="0"/>
              <a:t>Almost ready to ship…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D4DF54B-5845-42C1-9DDA-DDEF6F081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1015" y="1254850"/>
            <a:ext cx="5797731" cy="43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3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58</Words>
  <Application>Microsoft Macintosh PowerPoint</Application>
  <PresentationFormat>On-screen Show (4:3)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Preparing for Stage 2 has begun with product acquisition, lyophilization, filling into identical vials, labeling, packaging, and shipping. It would take an army of specialists, or 2 highly dedicated SPANners! </vt:lpstr>
      <vt:lpstr>The experts</vt:lpstr>
      <vt:lpstr>Calculating dosing </vt:lpstr>
      <vt:lpstr>Bruce, the robo-dryer doing the lyophilization thing</vt:lpstr>
      <vt:lpstr>Labeling for success</vt:lpstr>
      <vt:lpstr>Almost ready to ship…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Lyden, Patrick</dc:creator>
  <cp:lastModifiedBy>Karisma A Nagarkatti</cp:lastModifiedBy>
  <cp:revision>2</cp:revision>
  <dcterms:created xsi:type="dcterms:W3CDTF">2021-06-08T22:22:12Z</dcterms:created>
  <dcterms:modified xsi:type="dcterms:W3CDTF">2021-06-09T16:26:04Z</dcterms:modified>
</cp:coreProperties>
</file>